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412" r:id="rId3"/>
    <p:sldId id="388" r:id="rId4"/>
    <p:sldId id="392" r:id="rId5"/>
    <p:sldId id="390" r:id="rId6"/>
    <p:sldId id="391" r:id="rId7"/>
    <p:sldId id="393" r:id="rId8"/>
    <p:sldId id="394" r:id="rId9"/>
    <p:sldId id="395" r:id="rId10"/>
    <p:sldId id="396" r:id="rId11"/>
    <p:sldId id="397" r:id="rId12"/>
    <p:sldId id="398" r:id="rId13"/>
    <p:sldId id="401" r:id="rId14"/>
    <p:sldId id="411" r:id="rId15"/>
    <p:sldId id="404" r:id="rId16"/>
    <p:sldId id="408" r:id="rId17"/>
    <p:sldId id="409" r:id="rId18"/>
    <p:sldId id="41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7-5-2018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nog te ontvangen bedragen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PIJL-RECHTS 7"/>
          <p:cNvSpPr/>
          <p:nvPr/>
        </p:nvSpPr>
        <p:spPr>
          <a:xfrm>
            <a:off x="2851484" y="6184233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2454443" y="1655109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>
            <a:off x="7960894" y="3650781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78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vooruit betaalde bedragen.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PIJL-LINKS 7"/>
          <p:cNvSpPr/>
          <p:nvPr/>
        </p:nvSpPr>
        <p:spPr>
          <a:xfrm>
            <a:off x="3645568" y="1378201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LINKS 8"/>
          <p:cNvSpPr/>
          <p:nvPr/>
        </p:nvSpPr>
        <p:spPr>
          <a:xfrm>
            <a:off x="9420725" y="3400923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>
            <a:off x="2851484" y="5943601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313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 </a:t>
            </a:r>
            <a:r>
              <a:rPr lang="nl-NL" dirty="0" smtClean="0"/>
              <a:t>1: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263316"/>
            <a:ext cx="4422215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Creëer het ontvangsten/uitgaven overzicht.</a:t>
            </a:r>
          </a:p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creëer het baten/lasten overzicht.</a:t>
            </a:r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516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5115"/>
          <a:stretch/>
        </p:blipFill>
        <p:spPr>
          <a:xfrm>
            <a:off x="-1" y="22226"/>
            <a:ext cx="11285621" cy="30819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69242"/>
          <a:stretch/>
        </p:blipFill>
        <p:spPr>
          <a:xfrm>
            <a:off x="-1" y="4776536"/>
            <a:ext cx="11285621" cy="211187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51279" b="48631"/>
          <a:stretch/>
        </p:blipFill>
        <p:spPr>
          <a:xfrm>
            <a:off x="-1" y="22226"/>
            <a:ext cx="5498433" cy="352709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1386" b="45301"/>
          <a:stretch/>
        </p:blipFill>
        <p:spPr>
          <a:xfrm>
            <a:off x="-1" y="22226"/>
            <a:ext cx="5486401" cy="375569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8957"/>
          <a:stretch/>
        </p:blipFill>
        <p:spPr>
          <a:xfrm>
            <a:off x="-1" y="22226"/>
            <a:ext cx="11285621" cy="350474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45532"/>
          <a:stretch/>
        </p:blipFill>
        <p:spPr>
          <a:xfrm>
            <a:off x="-1" y="22226"/>
            <a:ext cx="11285621" cy="3739877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41346"/>
          <a:stretch/>
        </p:blipFill>
        <p:spPr>
          <a:xfrm>
            <a:off x="-1" y="22226"/>
            <a:ext cx="11285621" cy="402726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2226"/>
            <a:ext cx="11285621" cy="686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82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 </a:t>
            </a:r>
            <a:r>
              <a:rPr lang="nl-NL" dirty="0"/>
              <a:t>2</a:t>
            </a:r>
            <a:r>
              <a:rPr lang="nl-NL" dirty="0" smtClean="0"/>
              <a:t>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453" y="1263316"/>
            <a:ext cx="4422215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dirty="0" smtClean="0"/>
              <a:t>Creëer het baten/lasten overzicht.</a:t>
            </a:r>
          </a:p>
          <a:p>
            <a:pPr marL="0" indent="0">
              <a:buNone/>
            </a:pPr>
            <a:r>
              <a:rPr lang="nl-NL" sz="2500" dirty="0" smtClean="0"/>
              <a:t>10 minuten de tijd.</a:t>
            </a:r>
          </a:p>
          <a:p>
            <a:pPr marL="0" indent="0">
              <a:buNone/>
            </a:pPr>
            <a:r>
              <a:rPr lang="nl-NL" sz="2500" dirty="0" smtClean="0"/>
              <a:t>Eerder klaar?</a:t>
            </a:r>
          </a:p>
          <a:p>
            <a:pPr marL="0" indent="0">
              <a:buNone/>
            </a:pPr>
            <a:r>
              <a:rPr lang="nl-NL" sz="2500" dirty="0" smtClean="0"/>
              <a:t>Kijk even in het rond.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666705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666705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666705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666705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666705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666705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666705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666704" y="196917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666704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666703" y="196916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666701" y="196916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666701" y="20079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440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462"/>
          <a:stretch/>
        </p:blipFill>
        <p:spPr>
          <a:xfrm>
            <a:off x="0" y="-12032"/>
            <a:ext cx="11285621" cy="168407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45856"/>
          <a:stretch/>
        </p:blipFill>
        <p:spPr>
          <a:xfrm>
            <a:off x="0" y="3135086"/>
            <a:ext cx="11285621" cy="37159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51270" b="69371"/>
          <a:stretch/>
        </p:blipFill>
        <p:spPr>
          <a:xfrm>
            <a:off x="0" y="-12032"/>
            <a:ext cx="5499463" cy="210208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154" b="65374"/>
          <a:stretch/>
        </p:blipFill>
        <p:spPr>
          <a:xfrm>
            <a:off x="1" y="-12032"/>
            <a:ext cx="5512526" cy="237640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9371"/>
          <a:stretch/>
        </p:blipFill>
        <p:spPr>
          <a:xfrm>
            <a:off x="0" y="-12032"/>
            <a:ext cx="11285621" cy="21020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66706"/>
          <a:stretch/>
        </p:blipFill>
        <p:spPr>
          <a:xfrm>
            <a:off x="0" y="-12032"/>
            <a:ext cx="11285621" cy="228496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62328"/>
          <a:stretch/>
        </p:blipFill>
        <p:spPr>
          <a:xfrm>
            <a:off x="0" y="-12032"/>
            <a:ext cx="11285621" cy="258541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032"/>
            <a:ext cx="11285621" cy="686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60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591926" cy="690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502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205537" cy="293531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35314"/>
            <a:ext cx="8205536" cy="367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09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99"/>
            <a:ext cx="12192000" cy="454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4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Oriëntatie opdracht: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397000"/>
            <a:ext cx="8918402" cy="5549899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Vorige les hebben we gekeken naar overlopende posten.</a:t>
            </a:r>
          </a:p>
          <a:p>
            <a:r>
              <a:rPr lang="nl-NL" sz="2500" dirty="0" smtClean="0"/>
              <a:t>Schrijf op voor jezelf:</a:t>
            </a:r>
          </a:p>
          <a:p>
            <a:r>
              <a:rPr lang="nl-NL" sz="2500" dirty="0" smtClean="0"/>
              <a:t>Wat weet je nog van vorige les.</a:t>
            </a:r>
          </a:p>
          <a:p>
            <a:r>
              <a:rPr lang="nl-NL" sz="2500" dirty="0" smtClean="0"/>
              <a:t>Wat is voor jou het nut van overlopende posten?</a:t>
            </a:r>
          </a:p>
          <a:p>
            <a:endParaRPr lang="nl-NL" sz="2500" dirty="0"/>
          </a:p>
          <a:p>
            <a:r>
              <a:rPr lang="nl-NL" sz="2500" dirty="0" smtClean="0"/>
              <a:t>De antwoorden die voor mijn gevoel het beste de essentie van vorige les weergeven, verdiend de keuze voor het opruim lied (muziek die we draaien als we onze spullen inpakken).</a:t>
            </a:r>
          </a:p>
        </p:txBody>
      </p:sp>
    </p:spTree>
    <p:extLst>
      <p:ext uri="{BB962C8B-B14F-4D97-AF65-F5344CB8AC3E}">
        <p14:creationId xmlns:p14="http://schemas.microsoft.com/office/powerpoint/2010/main" val="67867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35326" cy="6852106"/>
          </a:xfrm>
          <a:prstGeom prst="rect">
            <a:avLst/>
          </a:prstGeom>
        </p:spPr>
      </p:pic>
      <p:sp>
        <p:nvSpPr>
          <p:cNvPr id="7" name="PIJL-RECHTS 6"/>
          <p:cNvSpPr/>
          <p:nvPr/>
        </p:nvSpPr>
        <p:spPr>
          <a:xfrm>
            <a:off x="10599821" y="1359569"/>
            <a:ext cx="228600" cy="252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8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45779" cy="6853632"/>
          </a:xfrm>
          <a:prstGeom prst="rect">
            <a:avLst/>
          </a:prstGeom>
        </p:spPr>
      </p:pic>
      <p:sp>
        <p:nvSpPr>
          <p:cNvPr id="5" name="PIJL-RECHTS 4"/>
          <p:cNvSpPr/>
          <p:nvPr/>
        </p:nvSpPr>
        <p:spPr>
          <a:xfrm>
            <a:off x="10195590" y="1804068"/>
            <a:ext cx="228600" cy="252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879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863137" cy="686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22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284" y="609600"/>
            <a:ext cx="9165718" cy="1320800"/>
          </a:xfrm>
        </p:spPr>
        <p:txBody>
          <a:bodyPr/>
          <a:lstStyle/>
          <a:p>
            <a:r>
              <a:rPr lang="nl-NL" dirty="0" smtClean="0"/>
              <a:t>Relatie tussen kas/bank begin </a:t>
            </a:r>
            <a:r>
              <a:rPr lang="nl-NL" dirty="0" smtClean="0">
                <a:sym typeface="Wingdings" panose="05000000000000000000" pitchFamily="2" charset="2"/>
              </a:rPr>
              <a:t> saldo o/u  kas/bank einde.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33" y="2039101"/>
            <a:ext cx="3752850" cy="10953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993" y="3689684"/>
            <a:ext cx="3181350" cy="1066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1159" y="5391818"/>
            <a:ext cx="3914775" cy="1123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1056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284" y="609600"/>
            <a:ext cx="9165718" cy="1320800"/>
          </a:xfrm>
        </p:spPr>
        <p:txBody>
          <a:bodyPr/>
          <a:lstStyle/>
          <a:p>
            <a:r>
              <a:rPr lang="nl-NL" dirty="0" smtClean="0"/>
              <a:t>Relatie tussen EV</a:t>
            </a:r>
            <a:r>
              <a:rPr lang="nl-NL" dirty="0" smtClean="0">
                <a:sym typeface="Wingdings" panose="05000000000000000000" pitchFamily="2" charset="2"/>
              </a:rPr>
              <a:t> saldo B/L EV einde.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131" y="2954255"/>
            <a:ext cx="2952750" cy="7810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68" y="1426662"/>
            <a:ext cx="4105275" cy="895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2678" y="4422276"/>
            <a:ext cx="4019550" cy="914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61604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nog te betalen bedragen. 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PIJL-LINKS 8"/>
          <p:cNvSpPr/>
          <p:nvPr/>
        </p:nvSpPr>
        <p:spPr>
          <a:xfrm>
            <a:off x="4559968" y="5939586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LINKS 9"/>
          <p:cNvSpPr/>
          <p:nvPr/>
        </p:nvSpPr>
        <p:spPr>
          <a:xfrm>
            <a:off x="9404684" y="3938334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LINKS 10"/>
          <p:cNvSpPr/>
          <p:nvPr/>
        </p:nvSpPr>
        <p:spPr>
          <a:xfrm>
            <a:off x="3689684" y="1615951"/>
            <a:ext cx="204537" cy="1483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681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721516" cy="1452398"/>
          </a:xfrm>
        </p:spPr>
        <p:txBody>
          <a:bodyPr>
            <a:normAutofit/>
          </a:bodyPr>
          <a:lstStyle/>
          <a:p>
            <a:r>
              <a:rPr lang="nl-NL" sz="3200" dirty="0" smtClean="0"/>
              <a:t>Overlopende posten </a:t>
            </a:r>
            <a:r>
              <a:rPr lang="nl-NL" sz="3200" dirty="0" smtClean="0">
                <a:sym typeface="Wingdings" panose="05000000000000000000" pitchFamily="2" charset="2"/>
              </a:rPr>
              <a:t>vooruit ontvangen bedragen</a:t>
            </a:r>
            <a:endParaRPr lang="nl-NL" sz="3200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0464" y="2964071"/>
            <a:ext cx="61341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8" y="912644"/>
            <a:ext cx="60007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848" y="5044073"/>
            <a:ext cx="6115050" cy="1495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PIJL-RECHTS 2"/>
          <p:cNvSpPr/>
          <p:nvPr/>
        </p:nvSpPr>
        <p:spPr>
          <a:xfrm>
            <a:off x="2518611" y="1359828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>
            <a:off x="7960895" y="3422181"/>
            <a:ext cx="216568" cy="150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LINKS 11"/>
          <p:cNvSpPr/>
          <p:nvPr/>
        </p:nvSpPr>
        <p:spPr>
          <a:xfrm>
            <a:off x="5065295" y="6196264"/>
            <a:ext cx="204537" cy="1804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3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2247</TotalTime>
  <Words>194</Words>
  <Application>Microsoft Office PowerPoint</Application>
  <PresentationFormat>Breedbeeld</PresentationFormat>
  <Paragraphs>54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Wingdings 3</vt:lpstr>
      <vt:lpstr>Facet</vt:lpstr>
      <vt:lpstr>Beste havo 4. </vt:lpstr>
      <vt:lpstr>Oriëntatie opdracht:</vt:lpstr>
      <vt:lpstr>PowerPoint-presentatie</vt:lpstr>
      <vt:lpstr>PowerPoint-presentatie</vt:lpstr>
      <vt:lpstr>PowerPoint-presentatie</vt:lpstr>
      <vt:lpstr>Relatie tussen kas/bank begin  saldo o/u  kas/bank einde.</vt:lpstr>
      <vt:lpstr>Relatie tussen EV saldo B/L EV einde.</vt:lpstr>
      <vt:lpstr>Overlopende posten nog te betalen bedragen. </vt:lpstr>
      <vt:lpstr>Overlopende posten vooruit ontvangen bedragen</vt:lpstr>
      <vt:lpstr>Overlopende posten nog te ontvangen bedragen</vt:lpstr>
      <vt:lpstr>Overlopende posten vooruit betaalde bedragen.</vt:lpstr>
      <vt:lpstr>Opdracht 1: </vt:lpstr>
      <vt:lpstr>PowerPoint-presentatie</vt:lpstr>
      <vt:lpstr>Opdracht 2: 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201</cp:revision>
  <dcterms:created xsi:type="dcterms:W3CDTF">2017-01-22T09:51:43Z</dcterms:created>
  <dcterms:modified xsi:type="dcterms:W3CDTF">2018-05-07T07:38:49Z</dcterms:modified>
</cp:coreProperties>
</file>